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1" r:id="rId2"/>
    <p:sldId id="304" r:id="rId3"/>
    <p:sldId id="302" r:id="rId4"/>
    <p:sldId id="303" r:id="rId5"/>
    <p:sldId id="305" r:id="rId6"/>
    <p:sldId id="306" r:id="rId7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536" y="4679155"/>
            <a:ext cx="5319380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8EB14-192E-4FAC-8A50-1F09D228FD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44873-E274-4898-883B-59964CFD786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56F49-25F7-4861-BDC0-9FA167A56F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36E0-B570-45ED-8DFC-19E462329E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FCB58-4ADD-42B5-9224-F7EDDF535F6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9B7A8-DEF8-433B-9A17-98522F4067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192D9-6C32-466C-A4D1-BAFA8FB2D4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D35AD-DF3F-414C-978C-73A71018A64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F1D9-8947-43B4-91E5-6E915A084B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C3437-3489-4E4F-ACC3-121AC72CB3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B9135-E22D-41F8-957B-ED3D2EBDE9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D74D76-8823-4583-AA28-36916BAF205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</a:t>
            </a:r>
            <a:r>
              <a:rPr lang="en-US" sz="4000" dirty="0" smtClean="0"/>
              <a:t>Problem Solving:</a:t>
            </a:r>
            <a:br>
              <a:rPr lang="en-US" sz="4000" dirty="0" smtClean="0"/>
            </a:br>
            <a:r>
              <a:rPr lang="en-US" sz="4000" dirty="0" smtClean="0"/>
              <a:t>Evaluation </a:t>
            </a:r>
            <a:r>
              <a:rPr lang="en-US" sz="4000" dirty="0" smtClean="0"/>
              <a:t>Criteria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marL="609600" indent="-609600"/>
            <a:r>
              <a:rPr lang="en-US" dirty="0" smtClean="0"/>
              <a:t>Evaluation criteria used to judge whether solution has fulfilled the requirements </a:t>
            </a:r>
            <a:r>
              <a:rPr lang="en-US" dirty="0" smtClean="0"/>
              <a:t>identified in the analysis stage.</a:t>
            </a:r>
          </a:p>
          <a:p>
            <a:pPr marL="609600" indent="-609600"/>
            <a:r>
              <a:rPr lang="en-US" dirty="0" smtClean="0"/>
              <a:t>Use efficiency and effectiveness as starting point</a:t>
            </a:r>
          </a:p>
          <a:p>
            <a:pPr marL="1009650" lvl="1" indent="-609600"/>
            <a:r>
              <a:rPr lang="en-US" sz="2400" dirty="0" smtClean="0"/>
              <a:t>Does online community allow people to access information in a timely manner, (effectiveness)</a:t>
            </a:r>
          </a:p>
          <a:p>
            <a:pPr marL="1009650" lvl="1" indent="-609600"/>
            <a:r>
              <a:rPr lang="en-US" sz="2400" dirty="0" smtClean="0"/>
              <a:t>Allow members to communicate more easily, (efficiency)</a:t>
            </a:r>
          </a:p>
          <a:p>
            <a:pPr marL="1009650" lvl="1" indent="-609600"/>
            <a:r>
              <a:rPr lang="en-US" sz="2400" dirty="0" smtClean="0"/>
              <a:t>Cut down on costs associated with sharing, (efficiency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</a:t>
            </a:r>
            <a:r>
              <a:rPr lang="en-US" sz="4000" dirty="0" smtClean="0"/>
              <a:t>Problem Solving:</a:t>
            </a:r>
            <a:br>
              <a:rPr lang="en-US" sz="4000" dirty="0" smtClean="0"/>
            </a:br>
            <a:r>
              <a:rPr lang="en-US" sz="4000" dirty="0" smtClean="0"/>
              <a:t>Evaluation </a:t>
            </a:r>
            <a:r>
              <a:rPr lang="en-US" sz="4000" dirty="0" smtClean="0"/>
              <a:t>Criteria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marL="609600" indent="-609600"/>
            <a:r>
              <a:rPr lang="en-US" dirty="0" smtClean="0"/>
              <a:t>Evaluation of ILT case study:</a:t>
            </a:r>
          </a:p>
          <a:p>
            <a:pPr marL="609600" indent="-60960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28868"/>
            <a:ext cx="7857575" cy="350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r>
              <a:rPr lang="en-A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prototype website demonstrates navigation options, a user interface and the overall functionality of a website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AU" sz="2800" dirty="0"/>
              <a:t>Development stage of PSM involve:</a:t>
            </a:r>
          </a:p>
          <a:p>
            <a:pPr>
              <a:buNone/>
            </a:pPr>
            <a:r>
              <a:rPr lang="en-AU" sz="2800" dirty="0"/>
              <a:t>1	Using </a:t>
            </a:r>
            <a:r>
              <a:rPr lang="en-AU" sz="2800" dirty="0" smtClean="0"/>
              <a:t>validation: Manual &amp; electronic</a:t>
            </a:r>
            <a:endParaRPr lang="en-AU" sz="2800" dirty="0"/>
          </a:p>
          <a:p>
            <a:pPr>
              <a:buNone/>
            </a:pPr>
            <a:r>
              <a:rPr lang="en-AU" sz="2800" dirty="0" smtClean="0"/>
              <a:t>2</a:t>
            </a:r>
            <a:r>
              <a:rPr lang="en-AU" sz="2800" dirty="0"/>
              <a:t>	Manipulation to build a </a:t>
            </a:r>
            <a:r>
              <a:rPr lang="en-AU" sz="2800" dirty="0" smtClean="0"/>
              <a:t>solution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Image compression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Cascading style sheets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Meta </a:t>
            </a:r>
            <a:r>
              <a:rPr lang="en-AU" dirty="0" smtClean="0">
                <a:ea typeface="+mn-ea"/>
                <a:cs typeface="+mn-cs"/>
              </a:rPr>
              <a:t>tags, apply to all images, also used by web designers to ensure that search engine bots record accurate information about their website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Testing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prototype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solution: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Function</a:t>
            </a:r>
          </a:p>
          <a:p>
            <a:pPr lvl="2"/>
            <a:r>
              <a:rPr lang="en-A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Webpages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 up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design works</a:t>
            </a:r>
          </a:p>
          <a:p>
            <a:pPr lvl="2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Relative &amp; absolute links work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Images load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Appearance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Acceptable formats &amp; conventions applied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Meets gender, special &amp; cultural needs of users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bar easily identified on every page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Bottom of each page clear indication of who created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lvl="0"/>
            <a:r>
              <a:rPr lang="en-AU" dirty="0" smtClean="0"/>
              <a:t>Effective testing tables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of table and annotated printouts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Listing every test that needs to be conducted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test data needs to be used to perform the test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Expected results if the testis performed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actually happens when the test is performed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How errors are corrected</a:t>
            </a:r>
            <a:endParaRPr lang="en-A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   Effective testing tables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lvl="1"/>
            <a:endParaRPr lang="en-A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39299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221</Words>
  <Application>Microsoft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2   Problem Solving: Evaluation Criteria</vt:lpstr>
      <vt:lpstr>2   Problem Solving: Evaluation Criteria</vt:lpstr>
      <vt:lpstr>3   Developing a prototype website</vt:lpstr>
      <vt:lpstr>3   Developing a prototype website</vt:lpstr>
      <vt:lpstr>3   Developing a prototype website</vt:lpstr>
      <vt:lpstr>   Effective testing tables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01421606</cp:lastModifiedBy>
  <cp:revision>154</cp:revision>
  <dcterms:created xsi:type="dcterms:W3CDTF">2003-10-07T23:42:24Z</dcterms:created>
  <dcterms:modified xsi:type="dcterms:W3CDTF">2011-02-27T03:21:19Z</dcterms:modified>
</cp:coreProperties>
</file>